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3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2945943"/>
            <a:ext cx="21419979" cy="6266897"/>
          </a:xfrm>
        </p:spPr>
        <p:txBody>
          <a:bodyPr anchor="b"/>
          <a:lstStyle>
            <a:lvl1pPr algn="ctr">
              <a:defRPr sz="157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9454516"/>
            <a:ext cx="18899981" cy="4345992"/>
          </a:xfrm>
        </p:spPr>
        <p:txBody>
          <a:bodyPr/>
          <a:lstStyle>
            <a:lvl1pPr marL="0" indent="0" algn="ctr">
              <a:buNone/>
              <a:defRPr sz="6300"/>
            </a:lvl1pPr>
            <a:lvl2pPr marL="1200059" indent="0" algn="ctr">
              <a:buNone/>
              <a:defRPr sz="5250"/>
            </a:lvl2pPr>
            <a:lvl3pPr marL="2400117" indent="0" algn="ctr">
              <a:buNone/>
              <a:defRPr sz="4725"/>
            </a:lvl3pPr>
            <a:lvl4pPr marL="3600176" indent="0" algn="ctr">
              <a:buNone/>
              <a:defRPr sz="4200"/>
            </a:lvl4pPr>
            <a:lvl5pPr marL="4800234" indent="0" algn="ctr">
              <a:buNone/>
              <a:defRPr sz="4200"/>
            </a:lvl5pPr>
            <a:lvl6pPr marL="6000293" indent="0" algn="ctr">
              <a:buNone/>
              <a:defRPr sz="4200"/>
            </a:lvl6pPr>
            <a:lvl7pPr marL="7200351" indent="0" algn="ctr">
              <a:buNone/>
              <a:defRPr sz="4200"/>
            </a:lvl7pPr>
            <a:lvl8pPr marL="8400410" indent="0" algn="ctr">
              <a:buNone/>
              <a:defRPr sz="4200"/>
            </a:lvl8pPr>
            <a:lvl9pPr marL="9600468" indent="0" algn="ctr">
              <a:buNone/>
              <a:defRPr sz="4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7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1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958369"/>
            <a:ext cx="5433745" cy="152547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958369"/>
            <a:ext cx="15986234" cy="152547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0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4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4487671"/>
            <a:ext cx="21734978" cy="7487774"/>
          </a:xfrm>
        </p:spPr>
        <p:txBody>
          <a:bodyPr anchor="b"/>
          <a:lstStyle>
            <a:lvl1pPr>
              <a:defRPr sz="157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12046282"/>
            <a:ext cx="21734978" cy="3937644"/>
          </a:xfrm>
        </p:spPr>
        <p:txBody>
          <a:bodyPr/>
          <a:lstStyle>
            <a:lvl1pPr marL="0" indent="0">
              <a:buNone/>
              <a:defRPr sz="6300">
                <a:solidFill>
                  <a:schemeClr val="tx1"/>
                </a:solidFill>
              </a:defRPr>
            </a:lvl1pPr>
            <a:lvl2pPr marL="1200059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8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4791843"/>
            <a:ext cx="10709989" cy="11421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4791843"/>
            <a:ext cx="10709989" cy="11421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9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958373"/>
            <a:ext cx="21734978" cy="3479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4412664"/>
            <a:ext cx="10660769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6575242"/>
            <a:ext cx="10660769" cy="9671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4412664"/>
            <a:ext cx="10713272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6575242"/>
            <a:ext cx="10713272" cy="9671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4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2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200044"/>
            <a:ext cx="8127648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2591766"/>
            <a:ext cx="12757487" cy="12792138"/>
          </a:xfrm>
        </p:spPr>
        <p:txBody>
          <a:bodyPr/>
          <a:lstStyle>
            <a:lvl1pPr>
              <a:defRPr sz="8399"/>
            </a:lvl1pPr>
            <a:lvl2pPr>
              <a:defRPr sz="7349"/>
            </a:lvl2pPr>
            <a:lvl3pPr>
              <a:defRPr sz="6300"/>
            </a:lvl3pPr>
            <a:lvl4pPr>
              <a:defRPr sz="5250"/>
            </a:lvl4pPr>
            <a:lvl5pPr>
              <a:defRPr sz="5250"/>
            </a:lvl5pPr>
            <a:lvl6pPr>
              <a:defRPr sz="5250"/>
            </a:lvl6pPr>
            <a:lvl7pPr>
              <a:defRPr sz="5250"/>
            </a:lvl7pPr>
            <a:lvl8pPr>
              <a:defRPr sz="5250"/>
            </a:lvl8pPr>
            <a:lvl9pPr>
              <a:defRPr sz="5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5400199"/>
            <a:ext cx="8127648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8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200044"/>
            <a:ext cx="8127648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2591766"/>
            <a:ext cx="12757487" cy="12792138"/>
          </a:xfrm>
        </p:spPr>
        <p:txBody>
          <a:bodyPr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5400199"/>
            <a:ext cx="8127648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4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958373"/>
            <a:ext cx="21734978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4791843"/>
            <a:ext cx="21734978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16683952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8290-7E79-455A-B25E-3CEB184A67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6683952"/>
            <a:ext cx="850499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16683952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117" rtl="0" eaLnBrk="1" latinLnBrk="0" hangingPunct="1">
        <a:lnSpc>
          <a:spcPct val="90000"/>
        </a:lnSpc>
        <a:spcBef>
          <a:spcPct val="0"/>
        </a:spcBef>
        <a:buNone/>
        <a:defRPr sz="11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29" indent="-600029" algn="l" defTabSz="2400117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1pPr>
      <a:lvl2pPr marL="180008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00146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4200205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264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322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381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0439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049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E3A15A7-D391-8049-A763-C889BECD2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" y="2381"/>
            <a:ext cx="25196800" cy="17995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B60155-7854-A654-2C70-E0A4F9885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5741" y="593124"/>
            <a:ext cx="10434236" cy="3064476"/>
          </a:xfrm>
        </p:spPr>
        <p:txBody>
          <a:bodyPr>
            <a:noAutofit/>
          </a:bodyPr>
          <a:lstStyle/>
          <a:p>
            <a:pPr algn="r" rtl="1"/>
            <a:r>
              <a:rPr lang="fa-IR" sz="4500" b="1" dirty="0">
                <a:solidFill>
                  <a:schemeClr val="bg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عنوان پروژه:</a:t>
            </a:r>
            <a:br>
              <a:rPr lang="fa-IR" sz="4500" b="1" dirty="0">
                <a:solidFill>
                  <a:schemeClr val="bg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</a:br>
            <a:r>
              <a:rPr lang="fa-IR" sz="4500" b="1" dirty="0">
                <a:solidFill>
                  <a:schemeClr val="bg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دبیر راهنما: سرکار خانم</a:t>
            </a:r>
            <a:br>
              <a:rPr lang="fa-IR" sz="4500" b="1" dirty="0">
                <a:solidFill>
                  <a:schemeClr val="bg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</a:br>
            <a:r>
              <a:rPr lang="fa-IR" sz="4500" b="1" dirty="0">
                <a:solidFill>
                  <a:schemeClr val="bg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پژوهشگران:</a:t>
            </a:r>
            <a:br>
              <a:rPr lang="fa-IR" sz="4500" b="1" dirty="0">
                <a:solidFill>
                  <a:schemeClr val="bg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</a:br>
            <a:br>
              <a:rPr lang="fa-IR" sz="4500" b="1" dirty="0">
                <a:solidFill>
                  <a:schemeClr val="bg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</a:br>
            <a:r>
              <a:rPr lang="fa-IR" sz="4500" b="1" dirty="0">
                <a:solidFill>
                  <a:schemeClr val="bg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کد پروژه:</a:t>
            </a:r>
            <a:endParaRPr lang="en-US" sz="4500" b="1" dirty="0">
              <a:solidFill>
                <a:schemeClr val="bg1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FB9BD7-D185-50EB-A033-3168F04C7BC3}"/>
              </a:ext>
            </a:extLst>
          </p:cNvPr>
          <p:cNvSpPr txBox="1"/>
          <p:nvPr/>
        </p:nvSpPr>
        <p:spPr>
          <a:xfrm>
            <a:off x="583621" y="568410"/>
            <a:ext cx="1186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روش اجرای طرح:</a:t>
            </a:r>
            <a:endParaRPr lang="en-US" sz="40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3110BE-7627-21AA-54A9-EEC707A4FF50}"/>
              </a:ext>
            </a:extLst>
          </p:cNvPr>
          <p:cNvSpPr txBox="1"/>
          <p:nvPr/>
        </p:nvSpPr>
        <p:spPr>
          <a:xfrm>
            <a:off x="12875741" y="9004943"/>
            <a:ext cx="1186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مقدمه:</a:t>
            </a:r>
            <a:endParaRPr lang="en-US" sz="40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E2681A-B016-B20B-0187-8298EF4DE2BE}"/>
              </a:ext>
            </a:extLst>
          </p:cNvPr>
          <p:cNvSpPr txBox="1"/>
          <p:nvPr/>
        </p:nvSpPr>
        <p:spPr>
          <a:xfrm>
            <a:off x="12875741" y="14439073"/>
            <a:ext cx="1186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تجزیه و </a:t>
            </a:r>
            <a:r>
              <a:rPr lang="fa-IR" sz="4000" b="1">
                <a:latin typeface="Myriad Arabic" panose="01010101010101010101" pitchFamily="50" charset="-78"/>
                <a:cs typeface="Myriad Arabic" panose="01010101010101010101" pitchFamily="50" charset="-78"/>
              </a:rPr>
              <a:t>تحلیل:</a:t>
            </a:r>
            <a:endParaRPr lang="en-US" sz="40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1F63E9-B9CC-BDBA-8F7C-644CF44E803E}"/>
              </a:ext>
            </a:extLst>
          </p:cNvPr>
          <p:cNvSpPr txBox="1"/>
          <p:nvPr/>
        </p:nvSpPr>
        <p:spPr>
          <a:xfrm>
            <a:off x="12891004" y="4087275"/>
            <a:ext cx="1186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چکیده:</a:t>
            </a:r>
            <a:endParaRPr lang="en-US" sz="40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39576F-39D8-766D-A3EC-AA9E017AD75C}"/>
              </a:ext>
            </a:extLst>
          </p:cNvPr>
          <p:cNvSpPr txBox="1"/>
          <p:nvPr/>
        </p:nvSpPr>
        <p:spPr>
          <a:xfrm>
            <a:off x="446484" y="6148816"/>
            <a:ext cx="9784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نتایج:</a:t>
            </a:r>
            <a:endParaRPr lang="en-US" sz="36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0A70BF-3280-AA04-776A-02699C930939}"/>
              </a:ext>
            </a:extLst>
          </p:cNvPr>
          <p:cNvSpPr txBox="1"/>
          <p:nvPr/>
        </p:nvSpPr>
        <p:spPr>
          <a:xfrm>
            <a:off x="2160984" y="9118460"/>
            <a:ext cx="1186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                                  پیشنهادات </a:t>
            </a:r>
            <a:r>
              <a:rPr lang="fa-IR" sz="4000" b="1">
                <a:latin typeface="Myriad Arabic" panose="01010101010101010101" pitchFamily="50" charset="-78"/>
                <a:cs typeface="Myriad Arabic" panose="01010101010101010101" pitchFamily="50" charset="-78"/>
              </a:rPr>
              <a:t>و راهکارها</a:t>
            </a:r>
            <a:r>
              <a:rPr lang="fa-IR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:</a:t>
            </a:r>
            <a:r>
              <a:rPr lang="en-US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 </a:t>
            </a:r>
            <a:endParaRPr lang="en-US" sz="38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565393-532D-93F0-9823-1B6C6FA9F5C9}"/>
              </a:ext>
            </a:extLst>
          </p:cNvPr>
          <p:cNvSpPr txBox="1"/>
          <p:nvPr/>
        </p:nvSpPr>
        <p:spPr>
          <a:xfrm>
            <a:off x="446484" y="14746849"/>
            <a:ext cx="11999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منابع:</a:t>
            </a:r>
            <a:endParaRPr lang="en-US" sz="40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402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</TotalTime>
  <Words>38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Arabic</vt:lpstr>
      <vt:lpstr>Office Theme</vt:lpstr>
      <vt:lpstr>عنوان پروژه: دبیر راهنما: سرکار خانم پژوهشگران:  کد پروژه: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پروژه: دبیر راهنما: پژوهشگران: کد پروژه:</dc:title>
  <dc:creator>Hironna Wada</dc:creator>
  <cp:lastModifiedBy>admin</cp:lastModifiedBy>
  <cp:revision>4</cp:revision>
  <dcterms:created xsi:type="dcterms:W3CDTF">2024-03-15T12:19:13Z</dcterms:created>
  <dcterms:modified xsi:type="dcterms:W3CDTF">2024-03-16T11:58:45Z</dcterms:modified>
</cp:coreProperties>
</file>